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887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738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87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033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369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71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17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89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86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455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207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24056-F858-4A22-8039-54BE202D4237}" type="datetimeFigureOut">
              <a:rPr lang="pl-PL" smtClean="0"/>
              <a:t>01.06.2022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27A4E-A432-48E1-A6D1-9EFC80883D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27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90354"/>
            <a:ext cx="9100458" cy="2943497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0185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2355"/>
            <a:ext cx="121920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93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775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991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301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94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04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523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39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71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64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02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78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23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916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76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7586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90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75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3018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284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1440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7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45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58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1972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3974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26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3055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605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344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727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488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51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1814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093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239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888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4863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799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835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496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231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8174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18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224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1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87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03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4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6520" cy="3991701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6032500"/>
            <a:ext cx="121920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409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Panoramiczny</PresentationFormat>
  <Paragraphs>0</Paragraphs>
  <Slides>50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50</vt:i4>
      </vt:variant>
    </vt:vector>
  </HeadingPairs>
  <TitlesOfParts>
    <vt:vector size="54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elzbieta8819@outlook.com</dc:creator>
  <cp:lastModifiedBy>elzbieta8819@outlook.com</cp:lastModifiedBy>
  <cp:revision>3</cp:revision>
  <dcterms:created xsi:type="dcterms:W3CDTF">2022-05-31T19:20:31Z</dcterms:created>
  <dcterms:modified xsi:type="dcterms:W3CDTF">2022-06-01T13:27:24Z</dcterms:modified>
</cp:coreProperties>
</file>