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5"/>
  </p:normalViewPr>
  <p:slideViewPr>
    <p:cSldViewPr snapToGrid="0">
      <p:cViewPr varScale="1">
        <p:scale>
          <a:sx n="39" d="100"/>
          <a:sy n="39" d="100"/>
        </p:scale>
        <p:origin x="88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Janek Jabłonka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Janek Jabłonka</a:t>
            </a:r>
          </a:p>
        </p:txBody>
      </p:sp>
      <p:sp>
        <p:nvSpPr>
          <p:cNvPr id="94" name="„Wpisz tu cytat.”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„Wpisz tu cytat.” 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— na środ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 dirty="0">
                <a:solidFill>
                  <a:srgbClr val="382377"/>
                </a:solidFill>
                <a:uFillTx/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dirty="0" err="1"/>
              <a:t>Tekst</a:t>
            </a:r>
            <a:r>
              <a:rPr dirty="0"/>
              <a:t> </a:t>
            </a:r>
            <a:r>
              <a:rPr dirty="0" err="1"/>
              <a:t>tytułowy</a:t>
            </a:r>
            <a:endParaRPr dirty="0"/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 err="1"/>
              <a:t>Tekst</a:t>
            </a:r>
            <a:r>
              <a:rPr dirty="0"/>
              <a:t> </a:t>
            </a:r>
            <a:r>
              <a:rPr dirty="0" err="1"/>
              <a:t>tytułowy</a:t>
            </a:r>
            <a:endParaRPr dirty="0"/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382377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mat"/>
          <p:cNvSpPr txBox="1">
            <a:spLocks noGrp="1"/>
          </p:cNvSpPr>
          <p:nvPr>
            <p:ph type="ctrTitle"/>
          </p:nvPr>
        </p:nvSpPr>
        <p:spPr>
          <a:xfrm>
            <a:off x="8593695" y="2298700"/>
            <a:ext cx="14012305" cy="4648200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>
                <a:solidFill>
                  <a:srgbClr val="352473"/>
                </a:solidFill>
              </a:defRPr>
            </a:lvl1pPr>
          </a:lstStyle>
          <a:p>
            <a:r>
              <a:rPr dirty="0"/>
              <a:t>T</a:t>
            </a:r>
            <a:r>
              <a:rPr lang="pl-PL" dirty="0" err="1"/>
              <a:t>ytuł</a:t>
            </a:r>
            <a:endParaRPr dirty="0"/>
          </a:p>
        </p:txBody>
      </p:sp>
      <p:sp>
        <p:nvSpPr>
          <p:cNvPr id="120" name="Autor"/>
          <p:cNvSpPr txBox="1">
            <a:spLocks noGrp="1"/>
          </p:cNvSpPr>
          <p:nvPr>
            <p:ph type="subTitle" sz="quarter" idx="1"/>
          </p:nvPr>
        </p:nvSpPr>
        <p:spPr>
          <a:xfrm>
            <a:off x="8888615" y="7073900"/>
            <a:ext cx="13717385" cy="1587500"/>
          </a:xfrm>
          <a:prstGeom prst="rect">
            <a:avLst/>
          </a:prstGeom>
        </p:spPr>
        <p:txBody>
          <a:bodyPr/>
          <a:lstStyle/>
          <a:p>
            <a:r>
              <a:rPr dirty="0"/>
              <a:t>Autor</a:t>
            </a:r>
          </a:p>
        </p:txBody>
      </p:sp>
      <p:pic>
        <p:nvPicPr>
          <p:cNvPr id="121" name="obrazek" descr="obra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74" y="638169"/>
            <a:ext cx="4567315" cy="10934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obrazek" descr="obrazek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94" y="2140044"/>
            <a:ext cx="3515893" cy="158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obrazek" descr="obraze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254" y="11616860"/>
            <a:ext cx="3209048" cy="109340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Kliknij dwukrotnie, aby edytować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792479">
              <a:defRPr sz="10752"/>
            </a:pPr>
            <a:endParaRPr dirty="0">
              <a:solidFill>
                <a:srgbClr val="352473"/>
              </a:solidFill>
            </a:endParaRPr>
          </a:p>
        </p:txBody>
      </p:sp>
      <p:sp>
        <p:nvSpPr>
          <p:cNvPr id="127" name="Kliknij dwukrotnie, aby edytować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8" name="obrazek" descr="obraze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66" y="12953999"/>
            <a:ext cx="1235629" cy="295808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Symbol zastępczy obrazu 4" descr="Rolnictwo kontur">
            <a:extLst>
              <a:ext uri="{FF2B5EF4-FFF2-40B4-BE49-F238E27FC236}">
                <a16:creationId xmlns:a16="http://schemas.microsoft.com/office/drawing/2014/main" id="{DC70A21A-BA3A-E2E4-FBE1-9E346A32DD2A}"/>
              </a:ext>
            </a:extLst>
          </p:cNvPr>
          <p:cNvPicPr>
            <a:picLocks noGrp="1" noChangeAspect="1"/>
          </p:cNvPicPr>
          <p:nvPr>
            <p:ph type="pic" sz="half" idx="2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6667" b="16667"/>
          <a:stretch>
            <a:fillRect/>
          </a:stretch>
        </p:blipFill>
        <p:spPr/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E4B900-6EFB-FDC2-A389-C0345F01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2133A7-4A67-8DD1-8C4C-3D1C8B46D8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ek" descr="obrazek">
            <a:extLst>
              <a:ext uri="{FF2B5EF4-FFF2-40B4-BE49-F238E27FC236}">
                <a16:creationId xmlns:a16="http://schemas.microsoft.com/office/drawing/2014/main" id="{67240BB4-2D8B-9E09-7B92-67BFF1EAC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66" y="12953999"/>
            <a:ext cx="1235629" cy="29580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7490711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E4B900-6EFB-FDC2-A389-C0345F01A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2133A7-4A67-8DD1-8C4C-3D1C8B46D8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ek" descr="obrazek">
            <a:extLst>
              <a:ext uri="{FF2B5EF4-FFF2-40B4-BE49-F238E27FC236}">
                <a16:creationId xmlns:a16="http://schemas.microsoft.com/office/drawing/2014/main" id="{67240BB4-2D8B-9E09-7B92-67BFF1EAC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66" y="12953999"/>
            <a:ext cx="1235629" cy="29580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62409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Niestandardowy</PresentationFormat>
  <Paragraphs>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Helvetica Neue</vt:lpstr>
      <vt:lpstr>Helvetica Neue Light</vt:lpstr>
      <vt:lpstr>Helvetica Neue Medium</vt:lpstr>
      <vt:lpstr>White</vt:lpstr>
      <vt:lpstr>Tytuł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2024-06-03T10:45:36Z</dcterms:modified>
</cp:coreProperties>
</file>