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notesMaster+xml" PartName="/ppt/notesMasters/notesMaster1.xml"/>
  <Override ContentType="application/vnd.openxmlformats-officedocument.presentationml.handoutMaster+xml" PartName="/ppt/handoutMasters/handout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notesSlide+xml" PartName="/ppt/notesSlides/notesSlide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8" r:id="rId3"/>
    <p:sldId id="260" r:id="rId4"/>
    <p:sldId id="259" r:id="rId5"/>
  </p:sldIdLst>
  <p:sldSz cx="9144000" cy="6858000" type="screen4x3"/>
  <p:notesSz cx="6858000" cy="9144000"/>
  <p:defaultTextStyle>
    <a:defPPr>
      <a:defRPr lang="pl-P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D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5" d="100"/>
          <a:sy n="115" d="100"/>
        </p:scale>
        <p:origin x="181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D61656-A6A7-AD4A-AE12-F618F389FB43}" type="datetime1">
              <a:rPr lang="pl-PL" smtClean="0"/>
              <a:t>14.07.2026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F1FC85-1722-5546-9D36-CF4B04CD55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527091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182A6F-1C7D-2F48-A349-5A54E38F5874}" type="datetime1">
              <a:rPr lang="pl-PL" smtClean="0"/>
              <a:t>14.07.2026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A0F53-A6C3-124E-9EE5-CAE7270024A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569233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1A0F53-A6C3-124E-9EE5-CAE7270024AB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71865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dirty="0"/>
              <a:t>Kliknij, aby </a:t>
            </a:r>
            <a:r>
              <a:rPr lang="pl-PL" dirty="0" err="1"/>
              <a:t>edyt</a:t>
            </a:r>
            <a:r>
              <a:rPr lang="pl-PL" dirty="0"/>
              <a:t>. styl wz. tyt.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355600" y="6096000"/>
            <a:ext cx="8476866" cy="663575"/>
          </a:xfrm>
          <a:solidFill>
            <a:schemeClr val="bg1"/>
          </a:solidFill>
        </p:spPr>
        <p:txBody>
          <a:bodyPr/>
          <a:lstStyle/>
          <a:p>
            <a:fld id="{9330A390-3757-534E-8786-212418A33704}" type="datetime1">
              <a:rPr lang="pl-PL" smtClean="0"/>
              <a:t>14.07.2026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pic>
        <p:nvPicPr>
          <p:cNvPr id="7" name="Obraz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934" y="84539"/>
            <a:ext cx="8724132" cy="1956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269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edyt. styl wz. tyt.</a:t>
            </a:r>
          </a:p>
        </p:txBody>
      </p:sp>
      <p:sp>
        <p:nvSpPr>
          <p:cNvPr id="3" name="Symbol zastępczy tekst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49A55-FE3B-9B4C-BFD0-8130CCD92449}" type="datetime1">
              <a:rPr lang="pl-PL" smtClean="0"/>
              <a:t>14.07.2026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CB8C0-4621-AF44-A18C-091D75BFCD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14683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edyt. styl wz. tyt.</a:t>
            </a:r>
          </a:p>
        </p:txBody>
      </p:sp>
      <p:sp>
        <p:nvSpPr>
          <p:cNvPr id="3" name="Symbol zastępczy tekst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BE459-C919-7C40-9555-9B1E450E53D4}" type="datetime1">
              <a:rPr lang="pl-PL" smtClean="0"/>
              <a:t>14.07.2026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CB8C0-4621-AF44-A18C-091D75BFCD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18530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edyt. styl wz. tyt.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C579C-8110-CC4B-8540-F3957D80BE2E}" type="datetime1">
              <a:rPr lang="pl-PL" smtClean="0"/>
              <a:t>14.07.2026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CB8C0-4621-AF44-A18C-091D75BFCD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40920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edyt. styl wz. tyt.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14ACB-F4F2-284F-B795-470267B86D69}" type="datetime1">
              <a:rPr lang="pl-PL" smtClean="0"/>
              <a:t>14.07.2026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CB8C0-4621-AF44-A18C-091D75BFCD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29697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edyt. styl wz. tyt.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1B020-231D-1946-8093-3902C54A4D25}" type="datetime1">
              <a:rPr lang="pl-PL" smtClean="0"/>
              <a:t>14.07.2026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CB8C0-4621-AF44-A18C-091D75BFCD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4722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edyt. styl wz. tyt.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3C6F7-9146-364D-8667-2C34F20F0920}" type="datetime1">
              <a:rPr lang="pl-PL" smtClean="0"/>
              <a:t>14.07.2026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CB8C0-4621-AF44-A18C-091D75BFCD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74763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edyt. styl wz. tyt.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A14F-041D-7C4D-BE94-F3F2DBC285EB}" type="datetime1">
              <a:rPr lang="pl-PL" smtClean="0"/>
              <a:t>14.07.2026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CB8C0-4621-AF44-A18C-091D75BFCD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1861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A62E-2D44-C349-9D1F-ACCDB9FDF74C}" type="datetime1">
              <a:rPr lang="pl-PL" smtClean="0"/>
              <a:t>14.07.2026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CB8C0-4621-AF44-A18C-091D75BFCD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6005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edyt. styl wz. tyt.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30F57-2468-DC4F-92E0-61DE840F1CC1}" type="datetime1">
              <a:rPr lang="pl-PL" smtClean="0"/>
              <a:t>14.07.2026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CB8C0-4621-AF44-A18C-091D75BFCD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40660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edyt. styl wz. tyt.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E4EFB-5088-6748-8BD3-7BB7BEFEC73E}" type="datetime1">
              <a:rPr lang="pl-PL" smtClean="0"/>
              <a:t>14.07.2026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CB8C0-4621-AF44-A18C-091D75BFCD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0842648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8" Target="../slideLayouts/slideLayout8.xml" Type="http://schemas.openxmlformats.org/officeDocument/2006/relationships/slideLayout"/><Relationship Id="rId13" Target="../media/image1.emf" Type="http://schemas.openxmlformats.org/officeDocument/2006/relationships/image"/><Relationship Id="rId18" Target="../media/image6.jpeg" Type="http://schemas.openxmlformats.org/officeDocument/2006/relationships/image"/><Relationship Id="rId3" Target="../slideLayouts/slideLayout3.xml" Type="http://schemas.openxmlformats.org/officeDocument/2006/relationships/slideLayout"/><Relationship Id="rId7" Target="../slideLayouts/slideLayout7.xml" Type="http://schemas.openxmlformats.org/officeDocument/2006/relationships/slideLayout"/><Relationship Id="rId12" Target="../theme/theme1.xml" Type="http://schemas.openxmlformats.org/officeDocument/2006/relationships/theme"/><Relationship Id="rId17" Target="../media/image5.png" Type="http://schemas.openxmlformats.org/officeDocument/2006/relationships/image"/><Relationship Id="rId2" Target="../slideLayouts/slideLayout2.xml" Type="http://schemas.openxmlformats.org/officeDocument/2006/relationships/slideLayout"/><Relationship Id="rId16" Target="../media/image4.jpeg" Type="http://schemas.openxmlformats.org/officeDocument/2006/relationships/image"/><Relationship Id="rId1" Target="../slideLayouts/slideLayout1.xml" Type="http://schemas.openxmlformats.org/officeDocument/2006/relationships/slideLayout"/><Relationship Id="rId6" Target="../slideLayouts/slideLayout6.xml" Type="http://schemas.openxmlformats.org/officeDocument/2006/relationships/slideLayout"/><Relationship Id="rId11" Target="../slideLayouts/slideLayout11.xml" Type="http://schemas.openxmlformats.org/officeDocument/2006/relationships/slideLayout"/><Relationship Id="rId5" Target="../slideLayouts/slideLayout5.xml" Type="http://schemas.openxmlformats.org/officeDocument/2006/relationships/slideLayout"/><Relationship Id="rId15" Target="../media/image3.jpeg" Type="http://schemas.openxmlformats.org/officeDocument/2006/relationships/image"/><Relationship Id="rId10" Target="../slideLayouts/slideLayout10.xml" Type="http://schemas.openxmlformats.org/officeDocument/2006/relationships/slideLayout"/><Relationship Id="rId4" Target="../slideLayouts/slideLayout4.xml" Type="http://schemas.openxmlformats.org/officeDocument/2006/relationships/slideLayout"/><Relationship Id="rId9" Target="../slideLayouts/slideLayout9.xml" Type="http://schemas.openxmlformats.org/officeDocument/2006/relationships/slideLayout"/><Relationship Id="rId14" Target="../media/image2.png" Type="http://schemas.openxmlformats.org/officeDocument/2006/relationships/image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edyt. styl wz. tyt.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266065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C57BA-51EB-A44B-B630-F062DF122E0D}" type="datetime1">
              <a:rPr lang="pl-PL" smtClean="0"/>
              <a:t>14.07.2026</a:t>
            </a:fld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6CB8C0-4621-AF44-A18C-091D75BFCDA6}" type="slidenum">
              <a:rPr lang="pl-PL" smtClean="0"/>
              <a:t>‹#›</a:t>
            </a:fld>
            <a:endParaRPr lang="pl-PL"/>
          </a:p>
        </p:txBody>
      </p:sp>
      <p:grpSp>
        <p:nvGrpSpPr>
          <p:cNvPr id="7" name="Grupa 6"/>
          <p:cNvGrpSpPr/>
          <p:nvPr userDrawn="1"/>
        </p:nvGrpSpPr>
        <p:grpSpPr>
          <a:xfrm>
            <a:off x="350337" y="6237667"/>
            <a:ext cx="8421885" cy="496215"/>
            <a:chOff x="439237" y="6034467"/>
            <a:chExt cx="8421885" cy="496215"/>
          </a:xfrm>
        </p:grpSpPr>
        <p:pic>
          <p:nvPicPr>
            <p:cNvPr id="8" name="Obraz 7"/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7560464" y="6208870"/>
              <a:ext cx="1300658" cy="321812"/>
            </a:xfrm>
            <a:prstGeom prst="rect">
              <a:avLst/>
            </a:prstGeom>
          </p:spPr>
        </p:pic>
        <p:cxnSp>
          <p:nvCxnSpPr>
            <p:cNvPr id="9" name="Łącznik prosty 8"/>
            <p:cNvCxnSpPr/>
            <p:nvPr/>
          </p:nvCxnSpPr>
          <p:spPr>
            <a:xfrm>
              <a:off x="439237" y="6034467"/>
              <a:ext cx="8421885" cy="0"/>
            </a:xfrm>
            <a:prstGeom prst="line">
              <a:avLst/>
            </a:prstGeom>
            <a:ln>
              <a:solidFill>
                <a:srgbClr val="FF9D27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upa 19"/>
          <p:cNvGrpSpPr>
            <a:grpSpLocks noChangeAspect="1"/>
          </p:cNvGrpSpPr>
          <p:nvPr userDrawn="1"/>
        </p:nvGrpSpPr>
        <p:grpSpPr>
          <a:xfrm>
            <a:off x="504825" y="6405619"/>
            <a:ext cx="5076000" cy="315836"/>
            <a:chOff x="457200" y="6405619"/>
            <a:chExt cx="5785782" cy="360000"/>
          </a:xfrm>
        </p:grpSpPr>
        <p:grpSp>
          <p:nvGrpSpPr>
            <p:cNvPr id="18" name="Grupa 17"/>
            <p:cNvGrpSpPr/>
            <p:nvPr userDrawn="1"/>
          </p:nvGrpSpPr>
          <p:grpSpPr>
            <a:xfrm>
              <a:off x="457200" y="6453580"/>
              <a:ext cx="3358083" cy="280301"/>
              <a:chOff x="457200" y="6453580"/>
              <a:chExt cx="3358083" cy="280301"/>
            </a:xfrm>
          </p:grpSpPr>
          <p:pic>
            <p:nvPicPr>
              <p:cNvPr id="14" name="Obraz 13"/>
              <p:cNvPicPr>
                <a:picLocks noChangeAspect="1"/>
              </p:cNvPicPr>
              <p:nvPr userDrawn="1"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57200" y="6453581"/>
                <a:ext cx="1346200" cy="267894"/>
              </a:xfrm>
              <a:prstGeom prst="rect">
                <a:avLst/>
              </a:prstGeom>
            </p:spPr>
          </p:pic>
          <p:pic>
            <p:nvPicPr>
              <p:cNvPr id="15" name="Obraz 14"/>
              <p:cNvPicPr>
                <a:picLocks noChangeAspect="1"/>
              </p:cNvPicPr>
              <p:nvPr userDrawn="1"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026126" y="6453580"/>
                <a:ext cx="1789157" cy="280301"/>
              </a:xfrm>
              <a:prstGeom prst="rect">
                <a:avLst/>
              </a:prstGeom>
            </p:spPr>
          </p:pic>
        </p:grpSp>
        <p:grpSp>
          <p:nvGrpSpPr>
            <p:cNvPr id="19" name="Grupa 18"/>
            <p:cNvGrpSpPr/>
            <p:nvPr userDrawn="1"/>
          </p:nvGrpSpPr>
          <p:grpSpPr>
            <a:xfrm>
              <a:off x="4010175" y="6405619"/>
              <a:ext cx="2232807" cy="360000"/>
              <a:chOff x="4010175" y="6405619"/>
              <a:chExt cx="2232807" cy="360000"/>
            </a:xfrm>
          </p:grpSpPr>
          <p:pic>
            <p:nvPicPr>
              <p:cNvPr id="10" name="Obraz 9"/>
              <p:cNvPicPr>
                <a:picLocks noChangeAspect="1"/>
              </p:cNvPicPr>
              <p:nvPr userDrawn="1"/>
            </p:nvPicPr>
            <p:blipFill>
              <a:blip r:embed="rId16"/>
              <a:stretch>
                <a:fillRect/>
              </a:stretch>
            </p:blipFill>
            <p:spPr>
              <a:xfrm>
                <a:off x="4813300" y="6495800"/>
                <a:ext cx="844686" cy="180000"/>
              </a:xfrm>
              <a:prstGeom prst="rect">
                <a:avLst/>
              </a:prstGeom>
            </p:spPr>
          </p:pic>
          <p:pic>
            <p:nvPicPr>
              <p:cNvPr id="16" name="Obraz 15"/>
              <p:cNvPicPr>
                <a:picLocks noChangeAspect="1"/>
              </p:cNvPicPr>
              <p:nvPr userDrawn="1"/>
            </p:nvPicPr>
            <p:blipFill>
              <a:blip r:embed="rId1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10175" y="6441619"/>
                <a:ext cx="571979" cy="288000"/>
              </a:xfrm>
              <a:prstGeom prst="rect">
                <a:avLst/>
              </a:prstGeom>
            </p:spPr>
          </p:pic>
          <p:pic>
            <p:nvPicPr>
              <p:cNvPr id="17" name="Obraz 16"/>
              <p:cNvPicPr>
                <a:picLocks noChangeAspect="1"/>
              </p:cNvPicPr>
              <p:nvPr userDrawn="1"/>
            </p:nvPicPr>
            <p:blipFill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841206" y="6405619"/>
                <a:ext cx="401776" cy="360000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724695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26366" y="3966308"/>
            <a:ext cx="7976773" cy="2090616"/>
          </a:xfrm>
        </p:spPr>
        <p:txBody>
          <a:bodyPr anchor="t">
            <a:normAutofit/>
          </a:bodyPr>
          <a:lstStyle/>
          <a:p>
            <a:r>
              <a:rPr lang="pl-PL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Tytuł wystąpienia</a:t>
            </a:r>
          </a:p>
        </p:txBody>
      </p:sp>
      <p:sp>
        <p:nvSpPr>
          <p:cNvPr id="4" name="Tytuł 1"/>
          <p:cNvSpPr txBox="1">
            <a:spLocks/>
          </p:cNvSpPr>
          <p:nvPr/>
        </p:nvSpPr>
        <p:spPr>
          <a:xfrm>
            <a:off x="526366" y="3235563"/>
            <a:ext cx="7772400" cy="7053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400" dirty="0"/>
              <a:t>Imię i nazwisko</a:t>
            </a:r>
          </a:p>
        </p:txBody>
      </p:sp>
    </p:spTree>
    <p:extLst>
      <p:ext uri="{BB962C8B-B14F-4D97-AF65-F5344CB8AC3E}">
        <p14:creationId xmlns:p14="http://schemas.microsoft.com/office/powerpoint/2010/main" val="3876434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6080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85736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26366" y="3966308"/>
            <a:ext cx="7976773" cy="2090616"/>
          </a:xfrm>
        </p:spPr>
        <p:txBody>
          <a:bodyPr anchor="t">
            <a:normAutofit/>
          </a:bodyPr>
          <a:lstStyle/>
          <a:p>
            <a:r>
              <a:rPr lang="pl-PL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Kontakt:</a:t>
            </a:r>
          </a:p>
        </p:txBody>
      </p:sp>
      <p:sp>
        <p:nvSpPr>
          <p:cNvPr id="4" name="Tytuł 1"/>
          <p:cNvSpPr txBox="1">
            <a:spLocks/>
          </p:cNvSpPr>
          <p:nvPr/>
        </p:nvSpPr>
        <p:spPr>
          <a:xfrm>
            <a:off x="526366" y="3235563"/>
            <a:ext cx="7772400" cy="7053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400" dirty="0"/>
              <a:t>Dziękuję!</a:t>
            </a:r>
          </a:p>
        </p:txBody>
      </p:sp>
    </p:spTree>
    <p:extLst>
      <p:ext uri="{BB962C8B-B14F-4D97-AF65-F5344CB8AC3E}">
        <p14:creationId xmlns:p14="http://schemas.microsoft.com/office/powerpoint/2010/main" val="368225893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yw pakietu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Motyw pakietu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10</Words>
  <Application>Microsoft Office PowerPoint</Application>
  <PresentationFormat>Pokaz na ekranie (4:3)</PresentationFormat>
  <Paragraphs>5</Paragraphs>
  <Slides>4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7" baseType="lpstr">
      <vt:lpstr>Arial</vt:lpstr>
      <vt:lpstr>Calibri</vt:lpstr>
      <vt:lpstr>Motyw pakietu Office</vt:lpstr>
      <vt:lpstr>Tytuł wystąpienia</vt:lpstr>
      <vt:lpstr>Prezentacja programu PowerPoint</vt:lpstr>
      <vt:lpstr>Prezentacja programu PowerPoint</vt:lpstr>
      <vt:lpstr>Kontakt: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Tytuł wystąpienia</dc:title>
  <dc:creator>Magdalena Koziak Podsiadlo</dc:creator>
  <cp:lastModifiedBy>Piotr Andrusiewicz</cp:lastModifiedBy>
  <cp:revision>7</cp:revision>
  <dcterms:created xsi:type="dcterms:W3CDTF">2020-05-24T12:06:51Z</dcterms:created>
  <dcterms:modified xsi:type="dcterms:W3CDTF">2026-07-14T15:45:08Z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728451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S11.0.1</vt:lpwstr>
  </property>
</Properties>
</file>